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9"/>
  </p:notesMasterIdLst>
  <p:sldIdLst>
    <p:sldId id="291" r:id="rId2"/>
    <p:sldId id="262" r:id="rId3"/>
    <p:sldId id="263" r:id="rId4"/>
    <p:sldId id="294" r:id="rId5"/>
    <p:sldId id="295" r:id="rId6"/>
    <p:sldId id="296" r:id="rId7"/>
    <p:sldId id="297" r:id="rId8"/>
  </p:sldIdLst>
  <p:sldSz cx="9144000" cy="6858000" type="screen4x3"/>
  <p:notesSz cx="6858000" cy="9144000"/>
  <p:defaultTextStyle>
    <a:defPPr lvl="0">
      <a:defRPr lang="en-US"/>
    </a:defPPr>
    <a:lvl1pPr marL="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85A4B-7B7D-4200-8FF1-D4B137498967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88588-40A5-4117-86B0-E905CC300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869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5B4C9-044C-46EE-A229-839590C035E4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34DEFF27-365C-4AF8-8B03-027964AF21F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223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085EC-0699-4502-845E-5FDBE051927F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E124F-9E82-4C0C-BCC1-A495F897F62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108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394D3A-8B5A-4D38-ABE0-D6D54C462108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D03283BF-A035-4FA6-ABFF-C22E347300B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C2890B-0D11-4853-90BA-6A7F7F7E91B7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C22C7D6C-EE93-406A-BB01-AB564B0246C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195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3E8810-AAC8-4445-941A-8527BA1A89ED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233C9887-9DF8-4AFD-8A87-BD2F7568BF4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621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533FE1-F431-42A1-A3EA-13D531C9AF70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30632-5FFF-43CC-9B91-39C14766D2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482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6B6F4C-19F1-40DB-89FD-F8C4336E19AB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0CE7C-11E6-4070-82EA-9B8B78AFCB7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169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1574DA-5DA0-4E03-8EA8-0F9472AB922B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DFA886-2A8C-4D2B-B259-D60BD7F68A4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298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382346-E44A-42A8-B8D6-BE5AEC0735B0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E66E7B4-1156-4F0F-B948-30125AD23F2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362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8F3262-3FAF-42D3-BC96-25A308052FD5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9637377-01EB-43E8-A021-CBBCD1460F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574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8F3262-3FAF-42D3-BC96-25A308052FD5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9637377-01EB-43E8-A021-CBBCD1460F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4540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8F3262-3FAF-42D3-BC96-25A308052FD5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9637377-01EB-43E8-A021-CBBCD1460F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9293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8F3262-3FAF-42D3-BC96-25A308052FD5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9637377-01EB-43E8-A021-CBBCD1460F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5591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8F3262-3FAF-42D3-BC96-25A308052FD5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9637377-01EB-43E8-A021-CBBCD1460F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9735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50637-5CE9-4B84-B472-169974A72B0E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1E90-310F-4208-B8F8-0511F70AC65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6729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AA42D2-96CE-4EAC-8E00-EB403EFE75C5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4053C5-0482-481B-A2EF-7C9DA3B9FBD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444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38F3262-3FAF-42D3-BC96-25A308052FD5}" type="datetimeFigureOut">
              <a:rPr lang="ru-RU" smtClean="0"/>
              <a:pPr>
                <a:defRPr/>
              </a:pPr>
              <a:t>12.12.2022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59637377-01EB-43E8-A021-CBBCD1460F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896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45E01A-BC39-450F-80AD-43BE19710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5656" y="2420888"/>
            <a:ext cx="7272808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Микропроцессорная техника в системах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00544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110084-A01B-487B-819D-400AC045A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12" y="1"/>
            <a:ext cx="8822183" cy="1285874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>
            <a:noAutofit/>
          </a:bodyPr>
          <a:lstStyle/>
          <a:p>
            <a:pPr algn="just">
              <a:defRPr/>
            </a:pPr>
            <a:r>
              <a:rPr lang="ru-RU" sz="2400" b="1" dirty="0"/>
              <a:t>Лекция </a:t>
            </a:r>
            <a:r>
              <a:rPr lang="ru-RU" sz="2400" b="1" dirty="0" smtClean="0"/>
              <a:t>4</a:t>
            </a:r>
            <a:r>
              <a:rPr lang="ru-RU" sz="2400" b="1" dirty="0"/>
              <a:t>. Определение свободно программируемых логических контроллеров  - СПЛК</a:t>
            </a:r>
            <a:endParaRPr lang="ru-RU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7050251-FFEA-43A1-81B1-8192C31AA589}"/>
              </a:ext>
            </a:extLst>
          </p:cNvPr>
          <p:cNvSpPr txBox="1"/>
          <p:nvPr/>
        </p:nvSpPr>
        <p:spPr>
          <a:xfrm>
            <a:off x="0" y="1267065"/>
            <a:ext cx="8928991" cy="5262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Понятие СПЛК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появилось более 30 лет назад и подразумевало изменение функций аппарата за счет изменения программ. Программа должна быть доступна пользователю, то есть инженеру по автоматизации   не требуется специальной подготовки по программированию.</a:t>
            </a:r>
          </a:p>
          <a:p>
            <a:pPr marL="342900" indent="-342900" algn="just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Контролле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ром называются аппаратные или программные устройства для контроля и управления различными операциями, другими аппаратами и комплексами. Контроллер может быть как самостоятельным устройством, так может входить в другое устройство. В автоматизации это понятие скорее подразумевает отдельное устройство. На настоящий момент СПЛК являются базовым компонентом автоматизации, а значит, производство СПЛК для компании по автоматизации является необходимостью.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6390A8-C075-4E44-890A-54E6949375BD}"/>
              </a:ext>
            </a:extLst>
          </p:cNvPr>
          <p:cNvSpPr txBox="1"/>
          <p:nvPr/>
        </p:nvSpPr>
        <p:spPr>
          <a:xfrm>
            <a:off x="251520" y="116632"/>
            <a:ext cx="8892480" cy="6432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 algn="just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нынешний момент лидерами производства, обслуживания и проектирования СПЛК являются: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    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Micro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Logix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Allen-Bradley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Rockwell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Automatic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(США).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    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Schneider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Electric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Twido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(Франция),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    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Siemens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(Германия),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        AВВ(Германия).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Техническое и программное обеспечение СПЛК подчинено единым стандартом МЭК 61131-3. В этот стандарт входят стандарты, как по аппаратному, так и по программному обеспечению. Единым в этом стандарте является подход: аппаратное проектирование должно придерживаться принципов проектирования автоматизированных систем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Входы и выходы  СПЛК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Входы:                                                     Выходы: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бинарный вход “0”                                   - катушки реле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бинарный вход “1”                                   - световая сигнализация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кнопка                                                        - исполнительный механизм 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аналоговый вход                                       - исполнительные катушки  </a:t>
            </a:r>
          </a:p>
          <a:p>
            <a:pPr indent="-3429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вольтметр, амперметр</a:t>
            </a:r>
          </a:p>
          <a:p>
            <a:pPr indent="-342900" algn="just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Работа СПЛК заключается в том, чтобы выполнить программу пользователя.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6390A8-C075-4E44-890A-54E6949375BD}"/>
              </a:ext>
            </a:extLst>
          </p:cNvPr>
          <p:cNvSpPr txBox="1"/>
          <p:nvPr/>
        </p:nvSpPr>
        <p:spPr>
          <a:xfrm>
            <a:off x="179512" y="260648"/>
            <a:ext cx="896448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 algn="ctr"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Рисунок 3 - Входы и выходы СПЛК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36712"/>
            <a:ext cx="8640960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8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6390A8-C075-4E44-890A-54E6949375BD}"/>
              </a:ext>
            </a:extLst>
          </p:cNvPr>
          <p:cNvSpPr txBox="1"/>
          <p:nvPr/>
        </p:nvSpPr>
        <p:spPr>
          <a:xfrm>
            <a:off x="-22615" y="32405"/>
            <a:ext cx="8964488" cy="65629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вид входных и выходных сигналов – это бинарный сигнал. Такой вид сигналов подают конечные датчики, датчики дискретного включения по положению, кнопки, переключатели, электромагнитные реле, маломощные электродвигатели, различные виды сигнализации. При бинарных входных и выходных сигналах, СПЛК – это лишь дискретный автомат. Основная особенность СПЛК –  наличие аналоговых сигналов. 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Аналоговые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сигналы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это сигналы о реальных физических величинах: о температуре, давлении, напряжении, силе тока, уровне жидкости. Обрабатывая аналоговые сигналы, СПЛК должен обладать возможностями персонального компьютера, то есть выполнять арифметические операции любой сложности и с высокой степенью точности, преобразовывать и корректировать любые диапазоны аналоговых сигналов. В связи с этим к аналоговым входам устанавливаются высокие требования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    Высокая разрядность аналого-цифрового преобразователя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    Широкий диапазон изменения сигнала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    Высокие скорости преобразования сигналов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    Симметрия и дифференциация входных сигналов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     Низкие уровни шума на входе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    Исключение нелинейности на входе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7)     Наличие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автоколлибровки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8)     Наличие входного фильтра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9)     Возможность изменения коэффициента усиления АЦП программным путем. </a:t>
            </a:r>
          </a:p>
          <a:p>
            <a:pPr indent="-342900" algn="just">
              <a:defRPr/>
            </a:pP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692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6390A8-C075-4E44-890A-54E6949375BD}"/>
              </a:ext>
            </a:extLst>
          </p:cNvPr>
          <p:cNvSpPr txBox="1"/>
          <p:nvPr/>
        </p:nvSpPr>
        <p:spPr>
          <a:xfrm>
            <a:off x="197840" y="692696"/>
            <a:ext cx="8964488" cy="50395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Условия работы СПЛК.</a:t>
            </a:r>
            <a:endParaRPr lang="ru-RU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Еще одной особенностью СПЛК является его работа в тяжелых условиях производства, поэтому необходимо предусмотреть все виды защит: термоустойчивость, виброустойчивость, противоударность, влагонепроницаемость, пылезащищенность, магнитонепроницаемость, ударостойкость.</a:t>
            </a:r>
            <a:endParaRPr lang="ru-RU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СПЛК – это конструктивно законченное изделие, физическое исполнение которого определяется требуемой степенью защиты, начиная от контроллеров в легких пластиковых корпусах, предназначенных для монтажа в шкафу (степень защиты 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ru-RU" sz="24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20), до герметичных устройств в литых металлических корпусах, предназначенных для работы в особо жестких условиях.</a:t>
            </a:r>
            <a:endParaRPr lang="ru-RU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5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libr.aues.kz/facultet/tef/kaf_ik/41/umm/ik_1.files/image005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5287"/>
            <a:ext cx="8208912" cy="62740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181856" y="0"/>
            <a:ext cx="3984297" cy="303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5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4 - СПЛК в производственном процессе</a:t>
            </a:r>
            <a:endParaRPr lang="ru-R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6547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</TotalTime>
  <Words>227</Words>
  <Application>Microsoft Office PowerPoint</Application>
  <PresentationFormat>Экран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Легкий дым</vt:lpstr>
      <vt:lpstr>Микропроцессорная техника в системах управления</vt:lpstr>
      <vt:lpstr>Лекция 4. Определение свободно программируемых логических контроллеров  - СПЛК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микропроцессорную технику</dc:title>
  <dc:creator>Синхрофазотрон</dc:creator>
  <cp:lastModifiedBy>user</cp:lastModifiedBy>
  <cp:revision>78</cp:revision>
  <dcterms:modified xsi:type="dcterms:W3CDTF">2022-12-12T07:58:54Z</dcterms:modified>
</cp:coreProperties>
</file>